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77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00EE-B1A8-7BBD-78CD-24DF0A685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60D68-D198-0B9B-DB5B-7ECB0EE45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B4D05-35AE-502E-4AAD-209EF5CC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15D19-6621-8441-EA8D-20D4EDB01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528D3-9033-FA6D-6218-664A4DF0C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64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0635-662A-074B-BEB2-66D713A8C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D5763-1AC7-D261-4289-C10AE0821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169BA-844D-9E74-610B-66162F069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6DCBB-34FC-3201-D782-C7051D2E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FC2AD-418F-CB9E-9F4D-7151FD26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24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A971A-189B-A3B5-BAE5-1E972515A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2A330-5015-A40D-3EB2-62899B3F7D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FDD54-CEF7-52A7-63FC-216C68A30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791EE-F513-493F-8198-39C598A32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99EAE-B203-D22C-7B57-A5D54DF8E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1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1ABE-C317-8A18-BE78-B48AE45C0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D481C-7EB7-F812-4102-1435D0148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7993E-46C7-F8F2-3796-5A37F866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C778B-0718-1E14-F2AB-73EB7D2E2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E114F-5A31-DA80-49A4-90BB99A0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45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2564-CA10-7D41-BEB4-DA9BC55F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AA7E2-90E8-3E9C-E00F-3D7A4BF94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5379A-8825-32E6-3BFC-999F34B9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94AA9-C75D-3BBB-064A-F63CAA6A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563B7-6772-E9D9-114C-FDE1C8C0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8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3BC8-92C8-5037-8890-183E95ECD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00588-2674-CA3B-1DF5-9C7E25C76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57388F-97C9-7FB9-0561-52071AE2B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DEA85-CD9A-D333-A653-335991BF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B0002-C751-1DA7-88E8-16BDDA54A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7AEFE-D41E-E429-DEA2-851A2750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24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42992-1B3E-8E59-7E0B-04F1656BB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23E6D2-8C73-64D0-9ABD-F400C42F9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D3F4F-92EF-15D9-3568-D77743596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B402B-D4C6-B44D-DBDA-DA9F01D20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F287A-B8FA-722E-B03A-275FBE880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F22AA1-D490-5D5D-AB2C-E6AE302BE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8D19B6-C47C-7464-DBD8-F8F462A7E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430E27-2509-9203-6911-0E7ED5193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6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D1185-6B10-3CB0-BDE3-EB91CFBE9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F7D059-2F7A-B69D-7E4A-3AC9A84DE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6ECB5C-F1E8-60A4-E628-0A3E0BDD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3E0F4-1265-13F6-C017-5494857FE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5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C0D709-5C65-94B6-6876-08850A558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127547-51B0-2945-FC07-20650F737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D09DE-33F9-9386-0E13-04A539F8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7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AFE8-837C-D1EE-4597-32A384ACC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55230-13C9-3197-13CC-3B074A1AD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C89D8-7C83-B7E8-E402-901729A01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DAA91-A969-AE66-B6D7-3D304DB2D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D940E-A98D-CD92-25AA-5D4FFAD0F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43DD0-E345-6153-F700-448E3707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08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7FF0-264B-83A1-3840-D4E55F76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1E0CB0-9268-4669-D172-FF2773D56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27324-8699-692D-08E4-9ADED5218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CC8ED-1465-708E-0DF8-1293D63F3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37C9E-BF1B-D94A-C804-06A5FFD01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15DCA8-1E7D-2514-8EC5-FD3BFA698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90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94506A-30D7-57FE-158F-8312304F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17C68-99EE-619E-1D31-50B07B8DD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A981A-832C-0CFB-6C00-D71503F2F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4BCB0-B7E0-4E8C-9CB4-10D20BBC6A4E}" type="datetimeFigureOut">
              <a:rPr lang="en-US" smtClean="0"/>
              <a:t>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5DE88-E921-DCCA-D877-794BD49BC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60439-65D1-54F1-320B-410ED319B4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0A75-6E31-4CF4-9181-3CBCEA2B0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82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F94E5D-D8A3-924C-8A95-549277C2C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251" y="0"/>
            <a:ext cx="708549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7A535D-4980-3872-7943-37C1BA083B9A}"/>
              </a:ext>
            </a:extLst>
          </p:cNvPr>
          <p:cNvSpPr txBox="1"/>
          <p:nvPr/>
        </p:nvSpPr>
        <p:spPr>
          <a:xfrm>
            <a:off x="5278877" y="-45396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MW/m</a:t>
            </a:r>
            <a:r>
              <a:rPr lang="en-US" sz="1100" b="1" baseline="30000" dirty="0"/>
              <a:t>3</a:t>
            </a:r>
            <a:endParaRPr 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3314B7-9F87-FFAD-124D-90FC3BD0BA62}"/>
              </a:ext>
            </a:extLst>
          </p:cNvPr>
          <p:cNvSpPr txBox="1"/>
          <p:nvPr/>
        </p:nvSpPr>
        <p:spPr>
          <a:xfrm>
            <a:off x="8751652" y="-45396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MW/m</a:t>
            </a:r>
            <a:r>
              <a:rPr lang="en-US" sz="1100" b="1" baseline="30000" dirty="0"/>
              <a:t>3</a:t>
            </a:r>
            <a:endParaRPr lang="en-US" sz="11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250721-1F54-B176-6996-EEB8042F2056}"/>
              </a:ext>
            </a:extLst>
          </p:cNvPr>
          <p:cNvSpPr txBox="1"/>
          <p:nvPr/>
        </p:nvSpPr>
        <p:spPr>
          <a:xfrm>
            <a:off x="5249697" y="3414403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MW/m</a:t>
            </a:r>
            <a:r>
              <a:rPr lang="en-US" sz="1100" b="1" baseline="30000" dirty="0"/>
              <a:t>3</a:t>
            </a:r>
            <a:endParaRPr lang="en-US" sz="1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973C58-A4A1-6D67-3014-DF17B7802F53}"/>
              </a:ext>
            </a:extLst>
          </p:cNvPr>
          <p:cNvSpPr txBox="1"/>
          <p:nvPr/>
        </p:nvSpPr>
        <p:spPr>
          <a:xfrm>
            <a:off x="8722472" y="3414403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MW/m</a:t>
            </a:r>
            <a:r>
              <a:rPr lang="en-US" sz="1100" b="1" baseline="30000" dirty="0"/>
              <a:t>3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3613594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3BD766-D21A-55F4-9129-BCEADFE3A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7307"/>
            <a:ext cx="12192000" cy="50633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F6F264-B4C5-205A-ECF9-9270A1FDAB75}"/>
              </a:ext>
            </a:extLst>
          </p:cNvPr>
          <p:cNvSpPr txBox="1"/>
          <p:nvPr/>
        </p:nvSpPr>
        <p:spPr>
          <a:xfrm>
            <a:off x="3122580" y="766502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6B5F5C-7CB7-7788-4603-8EA55937C64C}"/>
              </a:ext>
            </a:extLst>
          </p:cNvPr>
          <p:cNvSpPr txBox="1"/>
          <p:nvPr/>
        </p:nvSpPr>
        <p:spPr>
          <a:xfrm>
            <a:off x="7217926" y="766502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C43DE-7040-1193-87C8-56EF0DA11A75}"/>
              </a:ext>
            </a:extLst>
          </p:cNvPr>
          <p:cNvSpPr txBox="1"/>
          <p:nvPr/>
        </p:nvSpPr>
        <p:spPr>
          <a:xfrm>
            <a:off x="11313272" y="766502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</p:spTree>
    <p:extLst>
      <p:ext uri="{BB962C8B-B14F-4D97-AF65-F5344CB8AC3E}">
        <p14:creationId xmlns:p14="http://schemas.microsoft.com/office/powerpoint/2010/main" val="235643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111650-BA8C-FB29-61BD-FE0D8AB1D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58"/>
            <a:ext cx="12192000" cy="6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12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BEA3C9-B307-A9E3-BBA0-67BC78A7B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27" y="0"/>
            <a:ext cx="1030354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E39802-6BA0-9B2A-5B1F-0F49733E7CF8}"/>
              </a:ext>
            </a:extLst>
          </p:cNvPr>
          <p:cNvSpPr txBox="1"/>
          <p:nvPr/>
        </p:nvSpPr>
        <p:spPr>
          <a:xfrm>
            <a:off x="3569913" y="0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Arb. units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B34567-2FCC-C49A-0887-1443368A9841}"/>
              </a:ext>
            </a:extLst>
          </p:cNvPr>
          <p:cNvSpPr txBox="1"/>
          <p:nvPr/>
        </p:nvSpPr>
        <p:spPr>
          <a:xfrm>
            <a:off x="3569913" y="3467923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Arb. units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FC42B-8C21-E4B3-4533-E50C6F88D787}"/>
              </a:ext>
            </a:extLst>
          </p:cNvPr>
          <p:cNvSpPr txBox="1"/>
          <p:nvPr/>
        </p:nvSpPr>
        <p:spPr>
          <a:xfrm>
            <a:off x="7015580" y="-21967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438D4E-FEC1-F98F-314B-865ED87CBA9C}"/>
              </a:ext>
            </a:extLst>
          </p:cNvPr>
          <p:cNvSpPr txBox="1"/>
          <p:nvPr/>
        </p:nvSpPr>
        <p:spPr>
          <a:xfrm>
            <a:off x="10397983" y="-21968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016716-DDC9-95DE-88E9-4474AF4BEF10}"/>
              </a:ext>
            </a:extLst>
          </p:cNvPr>
          <p:cNvSpPr txBox="1"/>
          <p:nvPr/>
        </p:nvSpPr>
        <p:spPr>
          <a:xfrm>
            <a:off x="7015580" y="3450906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389CC3-9543-DA13-1A19-708D6FA49848}"/>
              </a:ext>
            </a:extLst>
          </p:cNvPr>
          <p:cNvSpPr txBox="1"/>
          <p:nvPr/>
        </p:nvSpPr>
        <p:spPr>
          <a:xfrm>
            <a:off x="10397983" y="3450905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76573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304630-9F6D-D7D9-A467-8D4A59C7C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152" y="0"/>
            <a:ext cx="838169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BDBDAE-BC1C-E19D-F227-563412F22C3C}"/>
              </a:ext>
            </a:extLst>
          </p:cNvPr>
          <p:cNvSpPr txBox="1"/>
          <p:nvPr/>
        </p:nvSpPr>
        <p:spPr>
          <a:xfrm>
            <a:off x="4010667" y="-32893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4ED97D-52DE-2633-FA96-EFD7072981A2}"/>
              </a:ext>
            </a:extLst>
          </p:cNvPr>
          <p:cNvSpPr txBox="1"/>
          <p:nvPr/>
        </p:nvSpPr>
        <p:spPr>
          <a:xfrm>
            <a:off x="4010667" y="3399397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4DFF21-3333-B42F-9D48-250936621D38}"/>
              </a:ext>
            </a:extLst>
          </p:cNvPr>
          <p:cNvSpPr/>
          <p:nvPr/>
        </p:nvSpPr>
        <p:spPr>
          <a:xfrm>
            <a:off x="3085604" y="0"/>
            <a:ext cx="559166" cy="17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8B089C-1F74-14FD-61CA-D730034A0DB0}"/>
              </a:ext>
            </a:extLst>
          </p:cNvPr>
          <p:cNvSpPr/>
          <p:nvPr/>
        </p:nvSpPr>
        <p:spPr>
          <a:xfrm>
            <a:off x="3097991" y="3456889"/>
            <a:ext cx="559166" cy="17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4DCA12-56D6-2129-5CA7-91FFE947E51D}"/>
              </a:ext>
            </a:extLst>
          </p:cNvPr>
          <p:cNvSpPr txBox="1"/>
          <p:nvPr/>
        </p:nvSpPr>
        <p:spPr>
          <a:xfrm>
            <a:off x="3170774" y="-89479"/>
            <a:ext cx="972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baseline="-25000" dirty="0"/>
              <a:t>+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0786C-7C70-97BA-B458-6DD0E2FA19B0}"/>
              </a:ext>
            </a:extLst>
          </p:cNvPr>
          <p:cNvSpPr txBox="1"/>
          <p:nvPr/>
        </p:nvSpPr>
        <p:spPr>
          <a:xfrm>
            <a:off x="3097991" y="3346006"/>
            <a:ext cx="972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baseline="-25000" dirty="0"/>
              <a:t>-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81DD39-EC2D-16E0-CE74-747F00E431E0}"/>
              </a:ext>
            </a:extLst>
          </p:cNvPr>
          <p:cNvSpPr txBox="1"/>
          <p:nvPr/>
        </p:nvSpPr>
        <p:spPr>
          <a:xfrm>
            <a:off x="6846968" y="-21987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2A2214-8C72-32CE-EF34-81BC351D28C3}"/>
              </a:ext>
            </a:extLst>
          </p:cNvPr>
          <p:cNvSpPr txBox="1"/>
          <p:nvPr/>
        </p:nvSpPr>
        <p:spPr>
          <a:xfrm>
            <a:off x="9560983" y="-16182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F8D6E8-470B-5C57-B8B1-F299C2A70FE4}"/>
              </a:ext>
            </a:extLst>
          </p:cNvPr>
          <p:cNvSpPr txBox="1"/>
          <p:nvPr/>
        </p:nvSpPr>
        <p:spPr>
          <a:xfrm>
            <a:off x="6846968" y="3432534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6D33C-C71A-3618-2558-5C786D093A22}"/>
              </a:ext>
            </a:extLst>
          </p:cNvPr>
          <p:cNvSpPr txBox="1"/>
          <p:nvPr/>
        </p:nvSpPr>
        <p:spPr>
          <a:xfrm>
            <a:off x="9560983" y="3438339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58383A-E843-EC33-FD74-DB8C3DDDE63E}"/>
              </a:ext>
            </a:extLst>
          </p:cNvPr>
          <p:cNvSpPr txBox="1"/>
          <p:nvPr/>
        </p:nvSpPr>
        <p:spPr>
          <a:xfrm>
            <a:off x="2428951" y="172566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C8D803-4329-2F25-1C4E-24EE3DB0FE7C}"/>
              </a:ext>
            </a:extLst>
          </p:cNvPr>
          <p:cNvSpPr txBox="1"/>
          <p:nvPr/>
        </p:nvSpPr>
        <p:spPr>
          <a:xfrm>
            <a:off x="5099948" y="172563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3DF252-53C4-558D-3095-DA52DA6E2004}"/>
              </a:ext>
            </a:extLst>
          </p:cNvPr>
          <p:cNvSpPr txBox="1"/>
          <p:nvPr/>
        </p:nvSpPr>
        <p:spPr>
          <a:xfrm>
            <a:off x="7697586" y="172564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7ECC77-9090-78E9-AABD-E018584F888A}"/>
              </a:ext>
            </a:extLst>
          </p:cNvPr>
          <p:cNvSpPr txBox="1"/>
          <p:nvPr/>
        </p:nvSpPr>
        <p:spPr>
          <a:xfrm>
            <a:off x="2432196" y="3658309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67F509-7432-7E5F-749C-89D8CB5AE4D0}"/>
              </a:ext>
            </a:extLst>
          </p:cNvPr>
          <p:cNvSpPr txBox="1"/>
          <p:nvPr/>
        </p:nvSpPr>
        <p:spPr>
          <a:xfrm>
            <a:off x="5103193" y="3658306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BFBD49-950C-31B7-E0C7-B0D4F0AB6CEE}"/>
              </a:ext>
            </a:extLst>
          </p:cNvPr>
          <p:cNvSpPr txBox="1"/>
          <p:nvPr/>
        </p:nvSpPr>
        <p:spPr>
          <a:xfrm>
            <a:off x="7700831" y="3658307"/>
            <a:ext cx="473413" cy="37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11CF94-2292-FA58-BB6A-18F725989D74}"/>
              </a:ext>
            </a:extLst>
          </p:cNvPr>
          <p:cNvSpPr/>
          <p:nvPr/>
        </p:nvSpPr>
        <p:spPr>
          <a:xfrm>
            <a:off x="8112868" y="0"/>
            <a:ext cx="220259" cy="172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D71906-B3D0-33BE-46D4-0429A96E4D26}"/>
              </a:ext>
            </a:extLst>
          </p:cNvPr>
          <p:cNvSpPr txBox="1"/>
          <p:nvPr/>
        </p:nvSpPr>
        <p:spPr>
          <a:xfrm>
            <a:off x="8057161" y="-32893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</a:t>
            </a:r>
            <a:r>
              <a:rPr lang="en-US" sz="1100" baseline="30000" dirty="0"/>
              <a:t>nd</a:t>
            </a:r>
            <a:r>
              <a:rPr lang="en-US" sz="1100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0090D2-7D38-6EB3-3D38-06E2F72CD37E}"/>
              </a:ext>
            </a:extLst>
          </p:cNvPr>
          <p:cNvSpPr txBox="1"/>
          <p:nvPr/>
        </p:nvSpPr>
        <p:spPr>
          <a:xfrm rot="16200000">
            <a:off x="1414394" y="1582020"/>
            <a:ext cx="114137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Z [m]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0E32E4-636B-2117-E772-BD8E9E13AF6D}"/>
              </a:ext>
            </a:extLst>
          </p:cNvPr>
          <p:cNvSpPr/>
          <p:nvPr/>
        </p:nvSpPr>
        <p:spPr>
          <a:xfrm>
            <a:off x="3138208" y="6668301"/>
            <a:ext cx="409145" cy="18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8B0C4A-411C-AF40-8112-F98F8634B9E5}"/>
              </a:ext>
            </a:extLst>
          </p:cNvPr>
          <p:cNvSpPr/>
          <p:nvPr/>
        </p:nvSpPr>
        <p:spPr>
          <a:xfrm>
            <a:off x="5761433" y="6684483"/>
            <a:ext cx="409145" cy="18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CC6F7FC-FD6A-854D-8BCF-154B66CAC4F1}"/>
              </a:ext>
            </a:extLst>
          </p:cNvPr>
          <p:cNvSpPr/>
          <p:nvPr/>
        </p:nvSpPr>
        <p:spPr>
          <a:xfrm>
            <a:off x="8378465" y="6662253"/>
            <a:ext cx="409145" cy="18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66257D-5657-F424-C459-F4C1E46BD7AD}"/>
              </a:ext>
            </a:extLst>
          </p:cNvPr>
          <p:cNvSpPr txBox="1"/>
          <p:nvPr/>
        </p:nvSpPr>
        <p:spPr>
          <a:xfrm>
            <a:off x="2746265" y="6572426"/>
            <a:ext cx="1141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R [m]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4E29A9-DE4A-4202-26EC-EF9885BE1FC2}"/>
              </a:ext>
            </a:extLst>
          </p:cNvPr>
          <p:cNvSpPr txBox="1"/>
          <p:nvPr/>
        </p:nvSpPr>
        <p:spPr>
          <a:xfrm>
            <a:off x="5375177" y="6579417"/>
            <a:ext cx="1141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R [m]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2718F4-73D1-CC72-B166-38AB6F9BF6F3}"/>
              </a:ext>
            </a:extLst>
          </p:cNvPr>
          <p:cNvSpPr txBox="1"/>
          <p:nvPr/>
        </p:nvSpPr>
        <p:spPr>
          <a:xfrm>
            <a:off x="7971029" y="6568437"/>
            <a:ext cx="1141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R [m]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13A09D-F31E-C698-F8CA-0B6C94ECFE53}"/>
              </a:ext>
            </a:extLst>
          </p:cNvPr>
          <p:cNvSpPr txBox="1"/>
          <p:nvPr/>
        </p:nvSpPr>
        <p:spPr>
          <a:xfrm rot="16200000">
            <a:off x="1414394" y="4937425"/>
            <a:ext cx="114137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Z [m]</a:t>
            </a:r>
          </a:p>
        </p:txBody>
      </p:sp>
    </p:spTree>
    <p:extLst>
      <p:ext uri="{BB962C8B-B14F-4D97-AF65-F5344CB8AC3E}">
        <p14:creationId xmlns:p14="http://schemas.microsoft.com/office/powerpoint/2010/main" val="77115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691100-FEE4-B076-879F-39E5B1569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209033" y="-704029"/>
            <a:ext cx="6642993" cy="826632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DD2A92-1FC0-3161-C874-40029E5A40C4}"/>
              </a:ext>
            </a:extLst>
          </p:cNvPr>
          <p:cNvSpPr/>
          <p:nvPr/>
        </p:nvSpPr>
        <p:spPr>
          <a:xfrm>
            <a:off x="1397364" y="1749859"/>
            <a:ext cx="128829" cy="37628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F8A6F9-A347-A74F-91A1-E88B2FE13F21}"/>
              </a:ext>
            </a:extLst>
          </p:cNvPr>
          <p:cNvSpPr txBox="1"/>
          <p:nvPr/>
        </p:nvSpPr>
        <p:spPr>
          <a:xfrm rot="16200000">
            <a:off x="1060139" y="4938867"/>
            <a:ext cx="674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</a:t>
            </a:r>
            <a:r>
              <a:rPr lang="en-US" sz="1600" baseline="-25000" dirty="0"/>
              <a:t>+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50136-FD13-90EF-028C-AB300AEBC78C}"/>
              </a:ext>
            </a:extLst>
          </p:cNvPr>
          <p:cNvSpPr txBox="1"/>
          <p:nvPr/>
        </p:nvSpPr>
        <p:spPr>
          <a:xfrm rot="16200000">
            <a:off x="1060139" y="1580581"/>
            <a:ext cx="674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</a:t>
            </a:r>
            <a:r>
              <a:rPr lang="en-US" sz="1600" baseline="-25000" dirty="0"/>
              <a:t>-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05A2AE-2E5A-A1D4-8677-2D1995A675C1}"/>
              </a:ext>
            </a:extLst>
          </p:cNvPr>
          <p:cNvSpPr txBox="1"/>
          <p:nvPr/>
        </p:nvSpPr>
        <p:spPr>
          <a:xfrm rot="16200000">
            <a:off x="910981" y="3598926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E96402-40F2-BFCA-151F-83D1BF19DBAA}"/>
              </a:ext>
            </a:extLst>
          </p:cNvPr>
          <p:cNvSpPr txBox="1"/>
          <p:nvPr/>
        </p:nvSpPr>
        <p:spPr>
          <a:xfrm rot="16200000">
            <a:off x="909005" y="240640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Arb. units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A76267-6813-FF5C-F6C3-725E96BCC0C0}"/>
              </a:ext>
            </a:extLst>
          </p:cNvPr>
          <p:cNvSpPr txBox="1"/>
          <p:nvPr/>
        </p:nvSpPr>
        <p:spPr>
          <a:xfrm rot="16200000">
            <a:off x="3703865" y="3693308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430AA5-949E-C614-9732-01F8D1F390CB}"/>
              </a:ext>
            </a:extLst>
          </p:cNvPr>
          <p:cNvSpPr txBox="1"/>
          <p:nvPr/>
        </p:nvSpPr>
        <p:spPr>
          <a:xfrm rot="16200000">
            <a:off x="3703864" y="470641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17A464-761F-0B29-F531-928754CAEEDE}"/>
              </a:ext>
            </a:extLst>
          </p:cNvPr>
          <p:cNvSpPr txBox="1"/>
          <p:nvPr/>
        </p:nvSpPr>
        <p:spPr>
          <a:xfrm rot="16200000">
            <a:off x="6489054" y="3712389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2E14C1-CE36-9B5D-A947-4A6184C88F27}"/>
              </a:ext>
            </a:extLst>
          </p:cNvPr>
          <p:cNvSpPr txBox="1"/>
          <p:nvPr/>
        </p:nvSpPr>
        <p:spPr>
          <a:xfrm rot="16200000">
            <a:off x="6489174" y="482437"/>
            <a:ext cx="9727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MW/m</a:t>
            </a:r>
            <a:r>
              <a:rPr lang="en-US" sz="1000" b="1" baseline="30000" dirty="0"/>
              <a:t>3</a:t>
            </a:r>
            <a:endParaRPr lang="en-US" sz="1000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18031F-A1F3-8D2E-5BCD-C29DD4B1ECEB}"/>
              </a:ext>
            </a:extLst>
          </p:cNvPr>
          <p:cNvSpPr/>
          <p:nvPr/>
        </p:nvSpPr>
        <p:spPr>
          <a:xfrm>
            <a:off x="4067136" y="2153055"/>
            <a:ext cx="193579" cy="226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EB8B97-4194-D53C-F05D-79C7FFB50F53}"/>
              </a:ext>
            </a:extLst>
          </p:cNvPr>
          <p:cNvSpPr txBox="1"/>
          <p:nvPr/>
        </p:nvSpPr>
        <p:spPr>
          <a:xfrm rot="16200000">
            <a:off x="3741299" y="1847946"/>
            <a:ext cx="972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2</a:t>
            </a:r>
            <a:r>
              <a:rPr lang="en-US" sz="1100" b="1" baseline="30000" dirty="0"/>
              <a:t>nd</a:t>
            </a:r>
            <a:r>
              <a:rPr lang="en-US" sz="1100" b="1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A94270-6146-0519-5F6E-16E410F959E8}"/>
              </a:ext>
            </a:extLst>
          </p:cNvPr>
          <p:cNvSpPr txBox="1"/>
          <p:nvPr/>
        </p:nvSpPr>
        <p:spPr>
          <a:xfrm rot="10800000">
            <a:off x="2114144" y="6543604"/>
            <a:ext cx="12003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Z [m]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8ADBA9-2472-5A09-B3ED-F083B95EAD9B}"/>
              </a:ext>
            </a:extLst>
          </p:cNvPr>
          <p:cNvSpPr txBox="1"/>
          <p:nvPr/>
        </p:nvSpPr>
        <p:spPr>
          <a:xfrm rot="10800000">
            <a:off x="4895615" y="6543604"/>
            <a:ext cx="12003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Z [m]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47DEDB-C753-E447-275C-E3FDB4E593E3}"/>
              </a:ext>
            </a:extLst>
          </p:cNvPr>
          <p:cNvSpPr txBox="1"/>
          <p:nvPr/>
        </p:nvSpPr>
        <p:spPr>
          <a:xfrm rot="10800000">
            <a:off x="7616757" y="6543603"/>
            <a:ext cx="12003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Z [m]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B1DD2-88E4-5BCB-8956-C1BDCDF11FD7}"/>
              </a:ext>
            </a:extLst>
          </p:cNvPr>
          <p:cNvSpPr txBox="1"/>
          <p:nvPr/>
        </p:nvSpPr>
        <p:spPr>
          <a:xfrm rot="16200000">
            <a:off x="9031742" y="5045045"/>
            <a:ext cx="12003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 [m]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4A4B62-071B-5802-5140-4CC8650AD779}"/>
              </a:ext>
            </a:extLst>
          </p:cNvPr>
          <p:cNvSpPr txBox="1"/>
          <p:nvPr/>
        </p:nvSpPr>
        <p:spPr>
          <a:xfrm rot="16200000">
            <a:off x="9043827" y="1824862"/>
            <a:ext cx="120038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 [m]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B83F77-B091-1D3F-7F05-EAB0C8E39C73}"/>
              </a:ext>
            </a:extLst>
          </p:cNvPr>
          <p:cNvSpPr txBox="1"/>
          <p:nvPr/>
        </p:nvSpPr>
        <p:spPr>
          <a:xfrm rot="16200000">
            <a:off x="1457608" y="5867712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BAA73E-BC29-9748-F704-96801B6E44E6}"/>
              </a:ext>
            </a:extLst>
          </p:cNvPr>
          <p:cNvSpPr txBox="1"/>
          <p:nvPr/>
        </p:nvSpPr>
        <p:spPr>
          <a:xfrm rot="16200000">
            <a:off x="1457608" y="2555049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A53F15-92F4-17F1-45BE-3EE45DAD9F32}"/>
              </a:ext>
            </a:extLst>
          </p:cNvPr>
          <p:cNvSpPr txBox="1"/>
          <p:nvPr/>
        </p:nvSpPr>
        <p:spPr>
          <a:xfrm rot="16200000">
            <a:off x="4205419" y="5854742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6FBD9C-9B61-4009-AFEE-3ACE58B08758}"/>
              </a:ext>
            </a:extLst>
          </p:cNvPr>
          <p:cNvSpPr txBox="1"/>
          <p:nvPr/>
        </p:nvSpPr>
        <p:spPr>
          <a:xfrm rot="16200000">
            <a:off x="4205419" y="2555048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3AA9EA-816B-EA36-CE15-5E6F29BE5A3D}"/>
              </a:ext>
            </a:extLst>
          </p:cNvPr>
          <p:cNvSpPr txBox="1"/>
          <p:nvPr/>
        </p:nvSpPr>
        <p:spPr>
          <a:xfrm rot="16200000">
            <a:off x="7029091" y="5854741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0D19A3-B8C2-B7C5-60DC-65ABB20F6A52}"/>
              </a:ext>
            </a:extLst>
          </p:cNvPr>
          <p:cNvSpPr txBox="1"/>
          <p:nvPr/>
        </p:nvSpPr>
        <p:spPr>
          <a:xfrm rot="16200000">
            <a:off x="7029092" y="2561800"/>
            <a:ext cx="50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f)</a:t>
            </a:r>
          </a:p>
        </p:txBody>
      </p:sp>
    </p:spTree>
    <p:extLst>
      <p:ext uri="{BB962C8B-B14F-4D97-AF65-F5344CB8AC3E}">
        <p14:creationId xmlns:p14="http://schemas.microsoft.com/office/powerpoint/2010/main" val="1714575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8075</TotalTime>
  <Words>147</Words>
  <Application>Microsoft Office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Gordon van de Lindt</dc:creator>
  <cp:lastModifiedBy>Jacob Van de Lindt</cp:lastModifiedBy>
  <cp:revision>7</cp:revision>
  <dcterms:created xsi:type="dcterms:W3CDTF">2024-01-16T00:30:05Z</dcterms:created>
  <dcterms:modified xsi:type="dcterms:W3CDTF">2024-02-02T04:44:26Z</dcterms:modified>
</cp:coreProperties>
</file>

<file path=docProps/thumbnail.jpeg>
</file>